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9" r:id="rId15"/>
    <p:sldId id="267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35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5616" y="260648"/>
            <a:ext cx="71287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i="1" dirty="0">
                <a:solidFill>
                  <a:srgbClr val="002060"/>
                </a:solidFill>
              </a:rPr>
              <a:t>Муниципальное дошкольное образовательное учреждение</a:t>
            </a:r>
            <a:br>
              <a:rPr lang="ru-RU" sz="1600" b="1" i="1" dirty="0">
                <a:solidFill>
                  <a:srgbClr val="002060"/>
                </a:solidFill>
              </a:rPr>
            </a:br>
            <a:r>
              <a:rPr lang="ru-RU" sz="1600" b="1" i="1" dirty="0">
                <a:solidFill>
                  <a:srgbClr val="002060"/>
                </a:solidFill>
              </a:rPr>
              <a:t>"Детский сад комбинированного вида №9» г. Приозерск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484784"/>
            <a:ext cx="6799106" cy="2664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«Живая природа. Насекомые»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5301208"/>
            <a:ext cx="51125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i="1" dirty="0">
                <a:solidFill>
                  <a:srgbClr val="002060"/>
                </a:solidFill>
              </a:rPr>
              <a:t>Подготовила воспитатель старшей группы Сергеева Л.В.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2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332656"/>
            <a:ext cx="8424936" cy="561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Тема</a:t>
            </a:r>
            <a:r>
              <a:rPr lang="ru-RU" b="1" i="1" dirty="0">
                <a:solidFill>
                  <a:srgbClr val="002060"/>
                </a:solidFill>
              </a:rPr>
              <a:t>: </a:t>
            </a:r>
            <a:r>
              <a:rPr lang="ru-RU" b="1" i="1" dirty="0">
                <a:solidFill>
                  <a:srgbClr val="FF0000"/>
                </a:solidFill>
              </a:rPr>
              <a:t>«Этот удивительный мир насекомых»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Цель:</a:t>
            </a:r>
            <a:r>
              <a:rPr lang="ru-RU" b="1" i="1" dirty="0">
                <a:solidFill>
                  <a:srgbClr val="002060"/>
                </a:solidFill>
              </a:rPr>
              <a:t> уточнить знания о характерных особенностях насекомых, об условиях </a:t>
            </a:r>
            <a:r>
              <a:rPr lang="ru-RU" b="1" i="1" dirty="0" smtClean="0">
                <a:solidFill>
                  <a:srgbClr val="002060"/>
                </a:solidFill>
              </a:rPr>
              <a:t>жизни, о </a:t>
            </a:r>
            <a:r>
              <a:rPr lang="ru-RU" b="1" i="1" dirty="0">
                <a:solidFill>
                  <a:srgbClr val="002060"/>
                </a:solidFill>
              </a:rPr>
              <a:t>пользе и вреде насекомых.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Задачи: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Образовательные: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расширять и уточнять знания о насекомых, об их существенных признаках;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обобщать представления о многообразии насекомых,  о приспособлении к условиям жизни;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уточнять знания о пользе и вреде насекомых для человека;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устанавливать причинно-следственные связи между явлениями;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продолжать учить отгадывать загадки.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Коррекционно – развивающие: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способствовать развитию наблюдательности, внимания, памяти, мышления;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активизировать и расширять словарный запас;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развивать связную речь.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Воспитательные: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прививать бережное отношение ко всему живому;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замечать красоту окружающей природы;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воспитывать понимание и соблюдение правил поведения при встрече с разными насекомыми;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- воспитание бережного отношения к природе.</a:t>
            </a:r>
            <a:endParaRPr lang="ru-RU" b="1" i="1" dirty="0"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983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04664"/>
            <a:ext cx="8352928" cy="53285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Мир насекомых очень интересен, каждое насекомое таит в себе множество удивительных свойств. А всё, что удивительное и интересное, притягивает, заостряет внимание ребёнка.</a:t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На протяжении всей недели воспитанники группы № 9 получали много информации о различных насекомых и их жизнедеятельности, о пользе в природе. Были проведены беседы по данной теме, просмотрены презентации, фильмы, мультфильмы. Свои впечатления, полученные от мира насекомых, дети смогли выразить в собственном творчестве.</a:t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Так, эта неделя прошла очень плодотворно. Ребята получили важную информацию, которая непременно поможет им бережно относиться к природе, а также безопасно взаимодействовать с ее обитателями.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304115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692696"/>
            <a:ext cx="7488832" cy="4176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>
                <a:solidFill>
                  <a:srgbClr val="FF0000"/>
                </a:solidFill>
              </a:rPr>
              <a:t>Чтение художественной литературы: </a:t>
            </a:r>
            <a:endParaRPr lang="ru-RU" sz="2000" b="1" i="1" dirty="0" smtClean="0">
              <a:solidFill>
                <a:srgbClr val="FF0000"/>
              </a:solidFill>
            </a:endParaRPr>
          </a:p>
          <a:p>
            <a:r>
              <a:rPr lang="ru-RU" sz="2000" b="1" i="1" dirty="0" err="1" smtClean="0">
                <a:solidFill>
                  <a:srgbClr val="002060"/>
                </a:solidFill>
              </a:rPr>
              <a:t>К.Ушинский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>
                <a:solidFill>
                  <a:srgbClr val="002060"/>
                </a:solidFill>
              </a:rPr>
              <a:t>«Капустная бабочка»,</a:t>
            </a:r>
          </a:p>
          <a:p>
            <a:r>
              <a:rPr lang="ru-RU" sz="2000" b="1" i="1" dirty="0" err="1">
                <a:solidFill>
                  <a:srgbClr val="002060"/>
                </a:solidFill>
              </a:rPr>
              <a:t>В.Бианки</a:t>
            </a:r>
            <a:r>
              <a:rPr lang="ru-RU" sz="2000" b="1" i="1" dirty="0">
                <a:solidFill>
                  <a:srgbClr val="002060"/>
                </a:solidFill>
              </a:rPr>
              <a:t> «Муравейник зашевелился», Т.Н. </a:t>
            </a:r>
            <a:r>
              <a:rPr lang="ru-RU" sz="2000" b="1" i="1" dirty="0" err="1">
                <a:solidFill>
                  <a:srgbClr val="002060"/>
                </a:solidFill>
              </a:rPr>
              <a:t>Нуждина</a:t>
            </a:r>
            <a:r>
              <a:rPr lang="ru-RU" sz="2000" b="1" i="1" dirty="0">
                <a:solidFill>
                  <a:srgbClr val="002060"/>
                </a:solidFill>
              </a:rPr>
              <a:t> «Мир насекомых».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Предметные картинки – карточки: </a:t>
            </a:r>
            <a:endParaRPr lang="ru-RU" sz="2000" b="1" i="1" dirty="0" smtClean="0">
              <a:solidFill>
                <a:srgbClr val="FF0000"/>
              </a:solidFill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(</a:t>
            </a:r>
            <a:r>
              <a:rPr lang="ru-RU" sz="2000" b="1" i="1" dirty="0">
                <a:solidFill>
                  <a:srgbClr val="002060"/>
                </a:solidFill>
              </a:rPr>
              <a:t>животные, птицы, насекомые), пиктограммы, плоскостные бумажные цветы, муляжи насекомых, иллюстрации насекомых (бабочка, пчела, божья коровка, муравей, комар, муха, кузнечик), карточки с растениями (ромашка, клевер, подорожник, одуванчик, мать-и-мачеха).</a:t>
            </a:r>
            <a:endParaRPr lang="ru-RU" sz="2000" b="1" i="1" dirty="0"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010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20688"/>
            <a:ext cx="6588224" cy="47767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865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85419"/>
            <a:ext cx="6516216" cy="48871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489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80" y="476672"/>
            <a:ext cx="6732240" cy="50491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137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4664"/>
            <a:ext cx="7308304" cy="54812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7970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52" y="476672"/>
            <a:ext cx="7236296" cy="54272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778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524328" cy="5643246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42392"/>
            <a:ext cx="7164288" cy="5373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159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48" y="476672"/>
            <a:ext cx="7308304" cy="54812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41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31413"/>
            <a:ext cx="6660232" cy="49951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760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67" y="548680"/>
            <a:ext cx="7314559" cy="5485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175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469" y="480768"/>
            <a:ext cx="6883061" cy="58964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1606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06002"/>
            <a:ext cx="6120680" cy="60459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580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0648"/>
            <a:ext cx="7596336" cy="53042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75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81</Words>
  <Application>Microsoft Office PowerPoint</Application>
  <PresentationFormat>Экран (4:3)</PresentationFormat>
  <Paragraphs>28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Лариса</cp:lastModifiedBy>
  <cp:revision>4</cp:revision>
  <dcterms:created xsi:type="dcterms:W3CDTF">2024-06-10T18:15:22Z</dcterms:created>
  <dcterms:modified xsi:type="dcterms:W3CDTF">2024-06-10T18:54:00Z</dcterms:modified>
</cp:coreProperties>
</file>